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3004800" cy="9753600"/>
  <p:notesSz cx="6858000" cy="9144000"/>
  <p:defaultTextStyle>
    <a:lvl1pPr algn="ctr" defTabSz="584200">
      <a:defRPr sz="3600">
        <a:latin typeface="+mn-lt"/>
        <a:ea typeface="+mn-ea"/>
        <a:cs typeface="+mn-cs"/>
        <a:sym typeface="Helvetica Light"/>
      </a:defRPr>
    </a:lvl1pPr>
    <a:lvl2pPr indent="228600" algn="ctr" defTabSz="584200">
      <a:defRPr sz="3600">
        <a:latin typeface="+mn-lt"/>
        <a:ea typeface="+mn-ea"/>
        <a:cs typeface="+mn-cs"/>
        <a:sym typeface="Helvetica Light"/>
      </a:defRPr>
    </a:lvl2pPr>
    <a:lvl3pPr indent="457200" algn="ctr" defTabSz="584200">
      <a:defRPr sz="3600">
        <a:latin typeface="+mn-lt"/>
        <a:ea typeface="+mn-ea"/>
        <a:cs typeface="+mn-cs"/>
        <a:sym typeface="Helvetica Light"/>
      </a:defRPr>
    </a:lvl3pPr>
    <a:lvl4pPr indent="685800" algn="ctr" defTabSz="584200">
      <a:defRPr sz="3600">
        <a:latin typeface="+mn-lt"/>
        <a:ea typeface="+mn-ea"/>
        <a:cs typeface="+mn-cs"/>
        <a:sym typeface="Helvetica Light"/>
      </a:defRPr>
    </a:lvl4pPr>
    <a:lvl5pPr indent="914400" algn="ctr" defTabSz="584200">
      <a:defRPr sz="3600">
        <a:latin typeface="+mn-lt"/>
        <a:ea typeface="+mn-ea"/>
        <a:cs typeface="+mn-cs"/>
        <a:sym typeface="Helvetica Light"/>
      </a:defRPr>
    </a:lvl5pPr>
    <a:lvl6pPr indent="1143000" algn="ctr" defTabSz="584200">
      <a:defRPr sz="3600">
        <a:latin typeface="+mn-lt"/>
        <a:ea typeface="+mn-ea"/>
        <a:cs typeface="+mn-cs"/>
        <a:sym typeface="Helvetica Light"/>
      </a:defRPr>
    </a:lvl6pPr>
    <a:lvl7pPr indent="1371600" algn="ctr" defTabSz="584200">
      <a:defRPr sz="3600">
        <a:latin typeface="+mn-lt"/>
        <a:ea typeface="+mn-ea"/>
        <a:cs typeface="+mn-cs"/>
        <a:sym typeface="Helvetica Light"/>
      </a:defRPr>
    </a:lvl7pPr>
    <a:lvl8pPr indent="1600200" algn="ctr" defTabSz="584200">
      <a:defRPr sz="3600">
        <a:latin typeface="+mn-lt"/>
        <a:ea typeface="+mn-ea"/>
        <a:cs typeface="+mn-cs"/>
        <a:sym typeface="Helvetica Light"/>
      </a:defRPr>
    </a:lvl8pPr>
    <a:lvl9pPr indent="1828800" algn="ctr" defTabSz="584200">
      <a:defRPr sz="3600">
        <a:latin typeface="+mn-lt"/>
        <a:ea typeface="+mn-ea"/>
        <a:cs typeface="+mn-cs"/>
        <a:sym typeface="Helvetica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163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 name="Shape 29"/>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30" name="Shape 30"/>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856359993"/>
      </p:ext>
    </p:extLst>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tel og undertittel">
    <p:spTree>
      <p:nvGrpSpPr>
        <p:cNvPr id="1" name=""/>
        <p:cNvGrpSpPr/>
        <p:nvPr/>
      </p:nvGrpSpPr>
      <p:grpSpPr>
        <a:xfrm>
          <a:off x="0" y="0"/>
          <a:ext cx="0" cy="0"/>
          <a:chOff x="0" y="0"/>
          <a:chExt cx="0" cy="0"/>
        </a:xfrm>
      </p:grpSpPr>
      <p:sp>
        <p:nvSpPr>
          <p:cNvPr id="5" name="Shape 5"/>
          <p:cNvSpPr>
            <a:spLocks noGrp="1"/>
          </p:cNvSpPr>
          <p:nvPr>
            <p:ph type="title"/>
          </p:nvPr>
        </p:nvSpPr>
        <p:spPr>
          <a:xfrm>
            <a:off x="1270000" y="1638300"/>
            <a:ext cx="10464800" cy="3302000"/>
          </a:xfrm>
          <a:prstGeom prst="rect">
            <a:avLst/>
          </a:prstGeom>
        </p:spPr>
        <p:txBody>
          <a:bodyPr anchor="b"/>
          <a:lstStyle/>
          <a:p>
            <a:pPr lvl="0">
              <a:defRPr sz="1800"/>
            </a:pPr>
            <a:r>
              <a:rPr sz="8000"/>
              <a:t>Titteltekst</a:t>
            </a:r>
          </a:p>
        </p:txBody>
      </p:sp>
      <p:sp>
        <p:nvSpPr>
          <p:cNvPr id="6" name="Shape 6"/>
          <p:cNvSpPr>
            <a:spLocks noGrp="1"/>
          </p:cNvSpPr>
          <p:nvPr>
            <p:ph type="body"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pPr>
            <a:r>
              <a:rPr sz="3200"/>
              <a:t>Brødtekst nivå én</a:t>
            </a:r>
          </a:p>
          <a:p>
            <a:pPr lvl="1">
              <a:defRPr sz="1800"/>
            </a:pPr>
            <a:r>
              <a:rPr sz="3200"/>
              <a:t>Brødtekst nivå to</a:t>
            </a:r>
          </a:p>
          <a:p>
            <a:pPr lvl="2">
              <a:defRPr sz="1800"/>
            </a:pPr>
            <a:r>
              <a:rPr sz="3200"/>
              <a:t>Brødtekst nivå tre</a:t>
            </a:r>
          </a:p>
          <a:p>
            <a:pPr lvl="3">
              <a:defRPr sz="1800"/>
            </a:pPr>
            <a:r>
              <a:rPr sz="3200"/>
              <a:t>Brødtekst nivå fire</a:t>
            </a:r>
          </a:p>
          <a:p>
            <a:pPr lvl="4">
              <a:defRPr sz="1800"/>
            </a:pPr>
            <a:r>
              <a:rPr sz="3200"/>
              <a:t>Brødtekst nivå fem</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itat">
    <p:spTree>
      <p:nvGrpSpPr>
        <p:cNvPr id="1" name=""/>
        <p:cNvGrpSpPr/>
        <p:nvPr/>
      </p:nvGrpSpPr>
      <p:grpSpPr>
        <a:xfrm>
          <a:off x="0" y="0"/>
          <a:ext cx="0" cy="0"/>
          <a:chOff x="0" y="0"/>
          <a:chExt cx="0" cy="0"/>
        </a:xfrm>
      </p:grpSpPr>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lde">
    <p:spTree>
      <p:nvGrpSpPr>
        <p:cNvPr id="1" name=""/>
        <p:cNvGrpSpPr/>
        <p:nvPr/>
      </p:nvGrpSpPr>
      <p:grpSpPr>
        <a:xfrm>
          <a:off x="0" y="0"/>
          <a:ext cx="0" cy="0"/>
          <a:chOff x="0" y="0"/>
          <a:chExt cx="0" cy="0"/>
        </a:xfrm>
      </p:grpSpPr>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om">
    <p:spTree>
      <p:nvGrpSpPr>
        <p:cNvPr id="1" name=""/>
        <p:cNvGrpSpPr/>
        <p:nvPr/>
      </p:nvGrpSpPr>
      <p:grpSpPr>
        <a:xfrm>
          <a:off x="0" y="0"/>
          <a:ext cx="0" cy="0"/>
          <a:chOff x="0" y="0"/>
          <a:chExt cx="0" cy="0"/>
        </a:xfrm>
      </p:grpSpPr>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Bilde – horisontalt">
    <p:spTree>
      <p:nvGrpSpPr>
        <p:cNvPr id="1" name=""/>
        <p:cNvGrpSpPr/>
        <p:nvPr/>
      </p:nvGrpSpPr>
      <p:grpSpPr>
        <a:xfrm>
          <a:off x="0" y="0"/>
          <a:ext cx="0" cy="0"/>
          <a:chOff x="0" y="0"/>
          <a:chExt cx="0" cy="0"/>
        </a:xfrm>
      </p:grpSpPr>
      <p:sp>
        <p:nvSpPr>
          <p:cNvPr id="8" name="Shape 8"/>
          <p:cNvSpPr>
            <a:spLocks noGrp="1"/>
          </p:cNvSpPr>
          <p:nvPr>
            <p:ph type="title"/>
          </p:nvPr>
        </p:nvSpPr>
        <p:spPr>
          <a:xfrm>
            <a:off x="1270000" y="6718300"/>
            <a:ext cx="10464800" cy="1422400"/>
          </a:xfrm>
          <a:prstGeom prst="rect">
            <a:avLst/>
          </a:prstGeom>
        </p:spPr>
        <p:txBody>
          <a:bodyPr anchor="b"/>
          <a:lstStyle/>
          <a:p>
            <a:pPr lvl="0">
              <a:defRPr sz="1800"/>
            </a:pPr>
            <a:r>
              <a:rPr sz="8000"/>
              <a:t>Titteltekst</a:t>
            </a:r>
          </a:p>
        </p:txBody>
      </p:sp>
      <p:sp>
        <p:nvSpPr>
          <p:cNvPr id="9" name="Shape 9"/>
          <p:cNvSpPr>
            <a:spLocks noGrp="1"/>
          </p:cNvSpPr>
          <p:nvPr>
            <p:ph type="body"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pPr>
            <a:r>
              <a:rPr sz="3200"/>
              <a:t>Brødtekst nivå én</a:t>
            </a:r>
          </a:p>
          <a:p>
            <a:pPr lvl="1">
              <a:defRPr sz="1800"/>
            </a:pPr>
            <a:r>
              <a:rPr sz="3200"/>
              <a:t>Brødtekst nivå to</a:t>
            </a:r>
          </a:p>
          <a:p>
            <a:pPr lvl="2">
              <a:defRPr sz="1800"/>
            </a:pPr>
            <a:r>
              <a:rPr sz="3200"/>
              <a:t>Brødtekst nivå tre</a:t>
            </a:r>
          </a:p>
          <a:p>
            <a:pPr lvl="3">
              <a:defRPr sz="1800"/>
            </a:pPr>
            <a:r>
              <a:rPr sz="3200"/>
              <a:t>Brødtekst nivå fire</a:t>
            </a:r>
          </a:p>
          <a:p>
            <a:pPr lvl="4">
              <a:defRPr sz="1800"/>
            </a:pPr>
            <a:r>
              <a:rPr sz="3200"/>
              <a:t>Brødtekst nivå fem</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tel – sentrert">
    <p:spTree>
      <p:nvGrpSpPr>
        <p:cNvPr id="1" name=""/>
        <p:cNvGrpSpPr/>
        <p:nvPr/>
      </p:nvGrpSpPr>
      <p:grpSpPr>
        <a:xfrm>
          <a:off x="0" y="0"/>
          <a:ext cx="0" cy="0"/>
          <a:chOff x="0" y="0"/>
          <a:chExt cx="0" cy="0"/>
        </a:xfrm>
      </p:grpSpPr>
      <p:sp>
        <p:nvSpPr>
          <p:cNvPr id="11" name="Shape 11"/>
          <p:cNvSpPr>
            <a:spLocks noGrp="1"/>
          </p:cNvSpPr>
          <p:nvPr>
            <p:ph type="title"/>
          </p:nvPr>
        </p:nvSpPr>
        <p:spPr>
          <a:xfrm>
            <a:off x="1270000" y="3225800"/>
            <a:ext cx="10464800" cy="3302000"/>
          </a:xfrm>
          <a:prstGeom prst="rect">
            <a:avLst/>
          </a:prstGeom>
        </p:spPr>
        <p:txBody>
          <a:bodyPr/>
          <a:lstStyle/>
          <a:p>
            <a:pPr lvl="0">
              <a:defRPr sz="1800"/>
            </a:pPr>
            <a:r>
              <a:rPr sz="8000"/>
              <a:t>Titteltekst</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ilde – vertikalt">
    <p:spTree>
      <p:nvGrpSpPr>
        <p:cNvPr id="1" name=""/>
        <p:cNvGrpSpPr/>
        <p:nvPr/>
      </p:nvGrpSpPr>
      <p:grpSpPr>
        <a:xfrm>
          <a:off x="0" y="0"/>
          <a:ext cx="0" cy="0"/>
          <a:chOff x="0" y="0"/>
          <a:chExt cx="0" cy="0"/>
        </a:xfrm>
      </p:grpSpPr>
      <p:sp>
        <p:nvSpPr>
          <p:cNvPr id="13" name="Shape 13"/>
          <p:cNvSpPr>
            <a:spLocks noGrp="1"/>
          </p:cNvSpPr>
          <p:nvPr>
            <p:ph type="title"/>
          </p:nvPr>
        </p:nvSpPr>
        <p:spPr>
          <a:xfrm>
            <a:off x="952500" y="635000"/>
            <a:ext cx="5334000" cy="3987800"/>
          </a:xfrm>
          <a:prstGeom prst="rect">
            <a:avLst/>
          </a:prstGeom>
        </p:spPr>
        <p:txBody>
          <a:bodyPr anchor="b"/>
          <a:lstStyle>
            <a:lvl1pPr>
              <a:defRPr sz="6000"/>
            </a:lvl1pPr>
          </a:lstStyle>
          <a:p>
            <a:pPr lvl="0">
              <a:defRPr sz="1800"/>
            </a:pPr>
            <a:r>
              <a:rPr sz="6000"/>
              <a:t>Titteltekst</a:t>
            </a:r>
          </a:p>
        </p:txBody>
      </p:sp>
      <p:sp>
        <p:nvSpPr>
          <p:cNvPr id="14" name="Shape 14"/>
          <p:cNvSpPr>
            <a:spLocks noGrp="1"/>
          </p:cNvSpPr>
          <p:nvPr>
            <p:ph type="body"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pPr>
            <a:r>
              <a:rPr sz="3200"/>
              <a:t>Brødtekst nivå én</a:t>
            </a:r>
          </a:p>
          <a:p>
            <a:pPr lvl="1">
              <a:defRPr sz="1800"/>
            </a:pPr>
            <a:r>
              <a:rPr sz="3200"/>
              <a:t>Brødtekst nivå to</a:t>
            </a:r>
          </a:p>
          <a:p>
            <a:pPr lvl="2">
              <a:defRPr sz="1800"/>
            </a:pPr>
            <a:r>
              <a:rPr sz="3200"/>
              <a:t>Brødtekst nivå tre</a:t>
            </a:r>
          </a:p>
          <a:p>
            <a:pPr lvl="3">
              <a:defRPr sz="1800"/>
            </a:pPr>
            <a:r>
              <a:rPr sz="3200"/>
              <a:t>Brødtekst nivå fire</a:t>
            </a:r>
          </a:p>
          <a:p>
            <a:pPr lvl="4">
              <a:defRPr sz="1800"/>
            </a:pPr>
            <a:r>
              <a:rPr sz="3200"/>
              <a:t>Brødtekst nivå fem</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tel – øverst">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lstStyle/>
          <a:p>
            <a:pPr lvl="0">
              <a:defRPr sz="1800"/>
            </a:pPr>
            <a:r>
              <a:rPr sz="8000"/>
              <a:t>Titteltekst</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tel og punkttegn">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pPr>
            <a:r>
              <a:rPr sz="8000"/>
              <a:t>Titteltekst</a:t>
            </a:r>
          </a:p>
        </p:txBody>
      </p:sp>
      <p:sp>
        <p:nvSpPr>
          <p:cNvPr id="19" name="Shape 19"/>
          <p:cNvSpPr>
            <a:spLocks noGrp="1"/>
          </p:cNvSpPr>
          <p:nvPr>
            <p:ph type="body" idx="1"/>
          </p:nvPr>
        </p:nvSpPr>
        <p:spPr>
          <a:prstGeom prst="rect">
            <a:avLst/>
          </a:prstGeom>
        </p:spPr>
        <p:txBody>
          <a:bodyPr/>
          <a:lstStyle/>
          <a:p>
            <a:pPr lvl="0">
              <a:defRPr sz="1800"/>
            </a:pPr>
            <a:r>
              <a:rPr sz="3600"/>
              <a:t>Brødtekst nivå én</a:t>
            </a:r>
          </a:p>
          <a:p>
            <a:pPr lvl="1">
              <a:defRPr sz="1800"/>
            </a:pPr>
            <a:r>
              <a:rPr sz="3600"/>
              <a:t>Brødtekst nivå to</a:t>
            </a:r>
          </a:p>
          <a:p>
            <a:pPr lvl="2">
              <a:defRPr sz="1800"/>
            </a:pPr>
            <a:r>
              <a:rPr sz="3600"/>
              <a:t>Brødtekst nivå tre</a:t>
            </a:r>
          </a:p>
          <a:p>
            <a:pPr lvl="3">
              <a:defRPr sz="1800"/>
            </a:pPr>
            <a:r>
              <a:rPr sz="3600"/>
              <a:t>Brødtekst nivå fire</a:t>
            </a:r>
          </a:p>
          <a:p>
            <a:pPr lvl="4">
              <a:defRPr sz="1800"/>
            </a:pPr>
            <a:r>
              <a:rPr sz="3600"/>
              <a:t>Brødtekst nivå fem</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tel, punkttegn og bilde">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pPr lvl="0">
              <a:defRPr sz="1800"/>
            </a:pPr>
            <a:r>
              <a:rPr sz="8000"/>
              <a:t>Titteltekst</a:t>
            </a:r>
          </a:p>
        </p:txBody>
      </p:sp>
      <p:sp>
        <p:nvSpPr>
          <p:cNvPr id="22" name="Shape 22"/>
          <p:cNvSpPr>
            <a:spLocks noGrp="1"/>
          </p:cNvSpPr>
          <p:nvPr>
            <p:ph type="body"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lvl="0">
              <a:defRPr sz="1800"/>
            </a:pPr>
            <a:r>
              <a:rPr sz="2800"/>
              <a:t>Brødtekst nivå én</a:t>
            </a:r>
          </a:p>
          <a:p>
            <a:pPr lvl="1">
              <a:defRPr sz="1800"/>
            </a:pPr>
            <a:r>
              <a:rPr sz="2800"/>
              <a:t>Brødtekst nivå to</a:t>
            </a:r>
          </a:p>
          <a:p>
            <a:pPr lvl="2">
              <a:defRPr sz="1800"/>
            </a:pPr>
            <a:r>
              <a:rPr sz="2800"/>
              <a:t>Brødtekst nivå tre</a:t>
            </a:r>
          </a:p>
          <a:p>
            <a:pPr lvl="3">
              <a:defRPr sz="1800"/>
            </a:pPr>
            <a:r>
              <a:rPr sz="2800"/>
              <a:t>Brødtekst nivå fire</a:t>
            </a:r>
          </a:p>
          <a:p>
            <a:pPr lvl="4">
              <a:defRPr sz="1800"/>
            </a:pPr>
            <a:r>
              <a:rPr sz="2800"/>
              <a:t>Brødtekst nivå fem</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unkttegn">
    <p:spTree>
      <p:nvGrpSpPr>
        <p:cNvPr id="1" name=""/>
        <p:cNvGrpSpPr/>
        <p:nvPr/>
      </p:nvGrpSpPr>
      <p:grpSpPr>
        <a:xfrm>
          <a:off x="0" y="0"/>
          <a:ext cx="0" cy="0"/>
          <a:chOff x="0" y="0"/>
          <a:chExt cx="0" cy="0"/>
        </a:xfrm>
      </p:grpSpPr>
      <p:sp>
        <p:nvSpPr>
          <p:cNvPr id="24" name="Shape 24"/>
          <p:cNvSpPr>
            <a:spLocks noGrp="1"/>
          </p:cNvSpPr>
          <p:nvPr>
            <p:ph type="body" idx="1"/>
          </p:nvPr>
        </p:nvSpPr>
        <p:spPr>
          <a:xfrm>
            <a:off x="952500" y="1270000"/>
            <a:ext cx="11099800" cy="7213600"/>
          </a:xfrm>
          <a:prstGeom prst="rect">
            <a:avLst/>
          </a:prstGeom>
        </p:spPr>
        <p:txBody>
          <a:bodyPr/>
          <a:lstStyle/>
          <a:p>
            <a:pPr lvl="0">
              <a:defRPr sz="1800"/>
            </a:pPr>
            <a:r>
              <a:rPr sz="3600"/>
              <a:t>Brødtekst nivå én</a:t>
            </a:r>
          </a:p>
          <a:p>
            <a:pPr lvl="1">
              <a:defRPr sz="1800"/>
            </a:pPr>
            <a:r>
              <a:rPr sz="3600"/>
              <a:t>Brødtekst nivå to</a:t>
            </a:r>
          </a:p>
          <a:p>
            <a:pPr lvl="2">
              <a:defRPr sz="1800"/>
            </a:pPr>
            <a:r>
              <a:rPr sz="3600"/>
              <a:t>Brødtekst nivå tre</a:t>
            </a:r>
          </a:p>
          <a:p>
            <a:pPr lvl="3">
              <a:defRPr sz="1800"/>
            </a:pPr>
            <a:r>
              <a:rPr sz="3600"/>
              <a:t>Brødtekst nivå fire</a:t>
            </a:r>
          </a:p>
          <a:p>
            <a:pPr lvl="4">
              <a:defRPr sz="1800"/>
            </a:pPr>
            <a:r>
              <a:rPr sz="3600"/>
              <a:t>Brødtekst nivå fem</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Bilde – 3 per side">
    <p:spTree>
      <p:nvGrpSpPr>
        <p:cNvPr id="1" name=""/>
        <p:cNvGrpSpPr/>
        <p:nvPr/>
      </p:nvGrpSpPr>
      <p:grpSpPr>
        <a:xfrm>
          <a:off x="0" y="0"/>
          <a:ext cx="0" cy="0"/>
          <a:chOff x="0" y="0"/>
          <a:chExt cx="0" cy="0"/>
        </a:xfrm>
      </p:grpSpPr>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pPr>
            <a:r>
              <a:rPr sz="8000"/>
              <a:t>Titteltekst</a:t>
            </a:r>
          </a:p>
        </p:txBody>
      </p:sp>
      <p:sp>
        <p:nvSpPr>
          <p:cNvPr id="3" name="Shape 3"/>
          <p:cNvSpPr>
            <a:spLocks noGrp="1"/>
          </p:cNvSpPr>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pPr>
            <a:r>
              <a:rPr sz="3600"/>
              <a:t>Brødtekst nivå én</a:t>
            </a:r>
          </a:p>
          <a:p>
            <a:pPr lvl="1">
              <a:defRPr sz="1800"/>
            </a:pPr>
            <a:r>
              <a:rPr sz="3600"/>
              <a:t>Brødtekst nivå to</a:t>
            </a:r>
          </a:p>
          <a:p>
            <a:pPr lvl="2">
              <a:defRPr sz="1800"/>
            </a:pPr>
            <a:r>
              <a:rPr sz="3600"/>
              <a:t>Brødtekst nivå tre</a:t>
            </a:r>
          </a:p>
          <a:p>
            <a:pPr lvl="3">
              <a:defRPr sz="1800"/>
            </a:pPr>
            <a:r>
              <a:rPr sz="3600"/>
              <a:t>Brødtekst nivå fire</a:t>
            </a:r>
          </a:p>
          <a:p>
            <a:pPr lvl="4">
              <a:defRPr sz="1800"/>
            </a:pPr>
            <a:r>
              <a:rPr sz="3600"/>
              <a:t>Brødtekst nivå fem</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algn="ctr" defTabSz="584200">
        <a:defRPr sz="8000">
          <a:latin typeface="+mn-lt"/>
          <a:ea typeface="+mn-ea"/>
          <a:cs typeface="+mn-cs"/>
          <a:sym typeface="Helvetica Light"/>
        </a:defRPr>
      </a:lvl1pPr>
      <a:lvl2pPr indent="228600" algn="ctr" defTabSz="584200">
        <a:defRPr sz="8000">
          <a:latin typeface="+mn-lt"/>
          <a:ea typeface="+mn-ea"/>
          <a:cs typeface="+mn-cs"/>
          <a:sym typeface="Helvetica Light"/>
        </a:defRPr>
      </a:lvl2pPr>
      <a:lvl3pPr indent="457200" algn="ctr" defTabSz="584200">
        <a:defRPr sz="8000">
          <a:latin typeface="+mn-lt"/>
          <a:ea typeface="+mn-ea"/>
          <a:cs typeface="+mn-cs"/>
          <a:sym typeface="Helvetica Light"/>
        </a:defRPr>
      </a:lvl3pPr>
      <a:lvl4pPr indent="685800" algn="ctr" defTabSz="584200">
        <a:defRPr sz="8000">
          <a:latin typeface="+mn-lt"/>
          <a:ea typeface="+mn-ea"/>
          <a:cs typeface="+mn-cs"/>
          <a:sym typeface="Helvetica Light"/>
        </a:defRPr>
      </a:lvl4pPr>
      <a:lvl5pPr indent="914400" algn="ctr" defTabSz="584200">
        <a:defRPr sz="8000">
          <a:latin typeface="+mn-lt"/>
          <a:ea typeface="+mn-ea"/>
          <a:cs typeface="+mn-cs"/>
          <a:sym typeface="Helvetica Light"/>
        </a:defRPr>
      </a:lvl5pPr>
      <a:lvl6pPr indent="1143000" algn="ctr" defTabSz="584200">
        <a:defRPr sz="8000">
          <a:latin typeface="+mn-lt"/>
          <a:ea typeface="+mn-ea"/>
          <a:cs typeface="+mn-cs"/>
          <a:sym typeface="Helvetica Light"/>
        </a:defRPr>
      </a:lvl6pPr>
      <a:lvl7pPr indent="1371600" algn="ctr" defTabSz="584200">
        <a:defRPr sz="8000">
          <a:latin typeface="+mn-lt"/>
          <a:ea typeface="+mn-ea"/>
          <a:cs typeface="+mn-cs"/>
          <a:sym typeface="Helvetica Light"/>
        </a:defRPr>
      </a:lvl7pPr>
      <a:lvl8pPr indent="1600200" algn="ctr" defTabSz="584200">
        <a:defRPr sz="8000">
          <a:latin typeface="+mn-lt"/>
          <a:ea typeface="+mn-ea"/>
          <a:cs typeface="+mn-cs"/>
          <a:sym typeface="Helvetica Light"/>
        </a:defRPr>
      </a:lvl8pPr>
      <a:lvl9pPr indent="1828800" algn="ctr" defTabSz="584200">
        <a:defRPr sz="8000">
          <a:latin typeface="+mn-lt"/>
          <a:ea typeface="+mn-ea"/>
          <a:cs typeface="+mn-cs"/>
          <a:sym typeface="Helvetica Light"/>
        </a:defRPr>
      </a:lvl9pPr>
    </p:titleStyle>
    <p:bodyStyle>
      <a:lvl1pPr marL="444500" indent="-444500" defTabSz="584200">
        <a:spcBef>
          <a:spcPts val="4200"/>
        </a:spcBef>
        <a:buSzPct val="75000"/>
        <a:buChar char="•"/>
        <a:defRPr sz="3600">
          <a:latin typeface="+mn-lt"/>
          <a:ea typeface="+mn-ea"/>
          <a:cs typeface="+mn-cs"/>
          <a:sym typeface="Helvetica Light"/>
        </a:defRPr>
      </a:lvl1pPr>
      <a:lvl2pPr marL="889000" indent="-444500" defTabSz="584200">
        <a:spcBef>
          <a:spcPts val="4200"/>
        </a:spcBef>
        <a:buSzPct val="75000"/>
        <a:buChar char="•"/>
        <a:defRPr sz="3600">
          <a:latin typeface="+mn-lt"/>
          <a:ea typeface="+mn-ea"/>
          <a:cs typeface="+mn-cs"/>
          <a:sym typeface="Helvetica Light"/>
        </a:defRPr>
      </a:lvl2pPr>
      <a:lvl3pPr marL="1333500" indent="-444500" defTabSz="584200">
        <a:spcBef>
          <a:spcPts val="4200"/>
        </a:spcBef>
        <a:buSzPct val="75000"/>
        <a:buChar char="•"/>
        <a:defRPr sz="3600">
          <a:latin typeface="+mn-lt"/>
          <a:ea typeface="+mn-ea"/>
          <a:cs typeface="+mn-cs"/>
          <a:sym typeface="Helvetica Light"/>
        </a:defRPr>
      </a:lvl3pPr>
      <a:lvl4pPr marL="1778000" indent="-444500" defTabSz="584200">
        <a:spcBef>
          <a:spcPts val="4200"/>
        </a:spcBef>
        <a:buSzPct val="75000"/>
        <a:buChar char="•"/>
        <a:defRPr sz="3600">
          <a:latin typeface="+mn-lt"/>
          <a:ea typeface="+mn-ea"/>
          <a:cs typeface="+mn-cs"/>
          <a:sym typeface="Helvetica Light"/>
        </a:defRPr>
      </a:lvl4pPr>
      <a:lvl5pPr marL="2222500" indent="-444500" defTabSz="584200">
        <a:spcBef>
          <a:spcPts val="4200"/>
        </a:spcBef>
        <a:buSzPct val="75000"/>
        <a:buChar char="•"/>
        <a:defRPr sz="3600">
          <a:latin typeface="+mn-lt"/>
          <a:ea typeface="+mn-ea"/>
          <a:cs typeface="+mn-cs"/>
          <a:sym typeface="Helvetica Light"/>
        </a:defRPr>
      </a:lvl5pPr>
      <a:lvl6pPr marL="2667000" indent="-444500" defTabSz="584200">
        <a:spcBef>
          <a:spcPts val="4200"/>
        </a:spcBef>
        <a:buSzPct val="75000"/>
        <a:buChar char="•"/>
        <a:defRPr sz="3600">
          <a:latin typeface="+mn-lt"/>
          <a:ea typeface="+mn-ea"/>
          <a:cs typeface="+mn-cs"/>
          <a:sym typeface="Helvetica Light"/>
        </a:defRPr>
      </a:lvl6pPr>
      <a:lvl7pPr marL="3111500" indent="-444500" defTabSz="584200">
        <a:spcBef>
          <a:spcPts val="4200"/>
        </a:spcBef>
        <a:buSzPct val="75000"/>
        <a:buChar char="•"/>
        <a:defRPr sz="3600">
          <a:latin typeface="+mn-lt"/>
          <a:ea typeface="+mn-ea"/>
          <a:cs typeface="+mn-cs"/>
          <a:sym typeface="Helvetica Light"/>
        </a:defRPr>
      </a:lvl7pPr>
      <a:lvl8pPr marL="3556000" indent="-444500" defTabSz="584200">
        <a:spcBef>
          <a:spcPts val="4200"/>
        </a:spcBef>
        <a:buSzPct val="75000"/>
        <a:buChar char="•"/>
        <a:defRPr sz="3600">
          <a:latin typeface="+mn-lt"/>
          <a:ea typeface="+mn-ea"/>
          <a:cs typeface="+mn-cs"/>
          <a:sym typeface="Helvetica Light"/>
        </a:defRPr>
      </a:lvl8pPr>
      <a:lvl9pPr marL="4000500" indent="-444500" defTabSz="584200">
        <a:spcBef>
          <a:spcPts val="4200"/>
        </a:spcBef>
        <a:buSzPct val="75000"/>
        <a:buChar char="•"/>
        <a:defRPr sz="3600">
          <a:latin typeface="+mn-lt"/>
          <a:ea typeface="+mn-ea"/>
          <a:cs typeface="+mn-cs"/>
          <a:sym typeface="Helvetica Light"/>
        </a:defRPr>
      </a:lvl9pPr>
    </p:bodyStyle>
    <p:otherStyle>
      <a:lvl1pPr algn="ctr" defTabSz="584200">
        <a:defRPr>
          <a:solidFill>
            <a:schemeClr val="tx1"/>
          </a:solidFill>
          <a:latin typeface="+mn-lt"/>
          <a:ea typeface="+mn-ea"/>
          <a:cs typeface="+mn-cs"/>
          <a:sym typeface="Helvetica Light"/>
        </a:defRPr>
      </a:lvl1pPr>
      <a:lvl2pPr indent="228600" algn="ctr" defTabSz="584200">
        <a:defRPr>
          <a:solidFill>
            <a:schemeClr val="tx1"/>
          </a:solidFill>
          <a:latin typeface="+mn-lt"/>
          <a:ea typeface="+mn-ea"/>
          <a:cs typeface="+mn-cs"/>
          <a:sym typeface="Helvetica Light"/>
        </a:defRPr>
      </a:lvl2pPr>
      <a:lvl3pPr indent="457200" algn="ctr" defTabSz="584200">
        <a:defRPr>
          <a:solidFill>
            <a:schemeClr val="tx1"/>
          </a:solidFill>
          <a:latin typeface="+mn-lt"/>
          <a:ea typeface="+mn-ea"/>
          <a:cs typeface="+mn-cs"/>
          <a:sym typeface="Helvetica Light"/>
        </a:defRPr>
      </a:lvl3pPr>
      <a:lvl4pPr indent="685800" algn="ctr" defTabSz="584200">
        <a:defRPr>
          <a:solidFill>
            <a:schemeClr val="tx1"/>
          </a:solidFill>
          <a:latin typeface="+mn-lt"/>
          <a:ea typeface="+mn-ea"/>
          <a:cs typeface="+mn-cs"/>
          <a:sym typeface="Helvetica Light"/>
        </a:defRPr>
      </a:lvl4pPr>
      <a:lvl5pPr indent="914400" algn="ctr" defTabSz="584200">
        <a:defRPr>
          <a:solidFill>
            <a:schemeClr val="tx1"/>
          </a:solidFill>
          <a:latin typeface="+mn-lt"/>
          <a:ea typeface="+mn-ea"/>
          <a:cs typeface="+mn-cs"/>
          <a:sym typeface="Helvetica Light"/>
        </a:defRPr>
      </a:lvl5pPr>
      <a:lvl6pPr indent="1143000" algn="ctr" defTabSz="584200">
        <a:defRPr>
          <a:solidFill>
            <a:schemeClr val="tx1"/>
          </a:solidFill>
          <a:latin typeface="+mn-lt"/>
          <a:ea typeface="+mn-ea"/>
          <a:cs typeface="+mn-cs"/>
          <a:sym typeface="Helvetica Light"/>
        </a:defRPr>
      </a:lvl6pPr>
      <a:lvl7pPr indent="1371600" algn="ctr" defTabSz="584200">
        <a:defRPr>
          <a:solidFill>
            <a:schemeClr val="tx1"/>
          </a:solidFill>
          <a:latin typeface="+mn-lt"/>
          <a:ea typeface="+mn-ea"/>
          <a:cs typeface="+mn-cs"/>
          <a:sym typeface="Helvetica Light"/>
        </a:defRPr>
      </a:lvl7pPr>
      <a:lvl8pPr indent="1600200" algn="ctr" defTabSz="584200">
        <a:defRPr>
          <a:solidFill>
            <a:schemeClr val="tx1"/>
          </a:solidFill>
          <a:latin typeface="+mn-lt"/>
          <a:ea typeface="+mn-ea"/>
          <a:cs typeface="+mn-cs"/>
          <a:sym typeface="Helvetica Light"/>
        </a:defRPr>
      </a:lvl8pPr>
      <a:lvl9pPr indent="1828800" algn="ctr" defTabSz="584200">
        <a:defRPr>
          <a:solidFill>
            <a:schemeClr val="tx1"/>
          </a:solidFill>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90232393_ae01fb937d_o.jpg"/>
          <p:cNvPicPr/>
          <p:nvPr/>
        </p:nvPicPr>
        <p:blipFill>
          <a:blip r:embed="rId2">
            <a:extLst/>
          </a:blip>
          <a:stretch>
            <a:fillRect/>
          </a:stretch>
        </p:blipFill>
        <p:spPr>
          <a:xfrm>
            <a:off x="0" y="0"/>
            <a:ext cx="13004800" cy="9753600"/>
          </a:xfrm>
          <a:prstGeom prst="rect">
            <a:avLst/>
          </a:prstGeom>
          <a:ln w="12700">
            <a:miter lim="400000"/>
          </a:ln>
        </p:spPr>
      </p:pic>
      <p:sp>
        <p:nvSpPr>
          <p:cNvPr id="33" name="Shape 33"/>
          <p:cNvSpPr>
            <a:spLocks noGrp="1"/>
          </p:cNvSpPr>
          <p:nvPr>
            <p:ph type="title"/>
          </p:nvPr>
        </p:nvSpPr>
        <p:spPr>
          <a:xfrm>
            <a:off x="1270000" y="3352800"/>
            <a:ext cx="10464800" cy="3302000"/>
          </a:xfrm>
          <a:prstGeom prst="rect">
            <a:avLst/>
          </a:prstGeom>
        </p:spPr>
        <p:txBody>
          <a:bodyPr/>
          <a:lstStyle>
            <a:lvl1pPr>
              <a:defRPr>
                <a:solidFill>
                  <a:srgbClr val="FFFFFF"/>
                </a:solidFill>
              </a:defRPr>
            </a:lvl1pPr>
          </a:lstStyle>
          <a:p>
            <a:pPr lvl="0">
              <a:defRPr sz="1800">
                <a:solidFill>
                  <a:srgbClr val="000000"/>
                </a:solidFill>
              </a:defRPr>
            </a:pPr>
            <a:r>
              <a:rPr sz="8000">
                <a:solidFill>
                  <a:srgbClr val="FFFFFF"/>
                </a:solidFill>
              </a:rPr>
              <a:t>Hvem er Jesus? </a:t>
            </a:r>
          </a:p>
        </p:txBody>
      </p:sp>
      <p:sp>
        <p:nvSpPr>
          <p:cNvPr id="34" name="Shape 34"/>
          <p:cNvSpPr/>
          <p:nvPr/>
        </p:nvSpPr>
        <p:spPr>
          <a:xfrm>
            <a:off x="10832896" y="9359899"/>
            <a:ext cx="2108608" cy="3810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a:solidFill>
                  <a:srgbClr val="FFFFFF"/>
                </a:solidFill>
              </a:defRPr>
            </a:lvl1pPr>
          </a:lstStyle>
          <a:p>
            <a:pPr lvl="0">
              <a:defRPr>
                <a:solidFill>
                  <a:srgbClr val="000000"/>
                </a:solidFill>
              </a:defRPr>
            </a:pPr>
            <a:r>
              <a:rPr>
                <a:solidFill>
                  <a:srgbClr val="FFFFFF"/>
                </a:solidFill>
              </a:rPr>
              <a:t>Foto: Midiman/flickr</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mnbbydo5.jpg"/>
          <p:cNvPicPr/>
          <p:nvPr/>
        </p:nvPicPr>
        <p:blipFill>
          <a:blip r:embed="rId2">
            <a:extLst/>
          </a:blip>
          <a:stretch>
            <a:fillRect/>
          </a:stretch>
        </p:blipFill>
        <p:spPr>
          <a:xfrm>
            <a:off x="-4156412" y="-96389"/>
            <a:ext cx="24333675" cy="10174979"/>
          </a:xfrm>
          <a:prstGeom prst="rect">
            <a:avLst/>
          </a:prstGeom>
          <a:ln w="12700">
            <a:miter lim="400000"/>
          </a:ln>
        </p:spPr>
      </p:pic>
      <p:sp>
        <p:nvSpPr>
          <p:cNvPr id="64" name="Shape 64"/>
          <p:cNvSpPr>
            <a:spLocks noGrp="1"/>
          </p:cNvSpPr>
          <p:nvPr>
            <p:ph type="title"/>
          </p:nvPr>
        </p:nvSpPr>
        <p:spPr>
          <a:xfrm>
            <a:off x="-622300" y="-1917700"/>
            <a:ext cx="10464800" cy="3302000"/>
          </a:xfrm>
          <a:prstGeom prst="rect">
            <a:avLst/>
          </a:prstGeom>
        </p:spPr>
        <p:txBody>
          <a:bodyPr/>
          <a:lstStyle>
            <a:lvl1pPr>
              <a:defRPr>
                <a:solidFill>
                  <a:srgbClr val="FFFFFF"/>
                </a:solidFill>
              </a:defRPr>
            </a:lvl1pPr>
          </a:lstStyle>
          <a:p>
            <a:pPr lvl="0">
              <a:defRPr sz="1800">
                <a:solidFill>
                  <a:srgbClr val="000000"/>
                </a:solidFill>
              </a:defRPr>
            </a:pPr>
            <a:r>
              <a:rPr sz="8000">
                <a:solidFill>
                  <a:srgbClr val="FFFFFF"/>
                </a:solidFill>
              </a:rPr>
              <a:t>Var han en løgner?</a:t>
            </a:r>
          </a:p>
        </p:txBody>
      </p:sp>
      <p:sp>
        <p:nvSpPr>
          <p:cNvPr id="65" name="Shape 65"/>
          <p:cNvSpPr>
            <a:spLocks noGrp="1"/>
          </p:cNvSpPr>
          <p:nvPr>
            <p:ph type="body" idx="1"/>
          </p:nvPr>
        </p:nvSpPr>
        <p:spPr>
          <a:xfrm>
            <a:off x="3225800" y="7708900"/>
            <a:ext cx="10464800" cy="1130300"/>
          </a:xfrm>
          <a:prstGeom prst="rect">
            <a:avLst/>
          </a:prstGeom>
        </p:spPr>
        <p:txBody>
          <a:bodyPr/>
          <a:lstStyle>
            <a:lvl1pPr>
              <a:defRPr>
                <a:solidFill>
                  <a:srgbClr val="FFFFFF"/>
                </a:solidFill>
              </a:defRPr>
            </a:lvl1pPr>
          </a:lstStyle>
          <a:p>
            <a:pPr lvl="0">
              <a:defRPr sz="1800">
                <a:solidFill>
                  <a:srgbClr val="000000"/>
                </a:solidFill>
              </a:defRPr>
            </a:pPr>
            <a:r>
              <a:rPr sz="3200">
                <a:solidFill>
                  <a:srgbClr val="FFFFFF"/>
                </a:solidFill>
              </a:rPr>
              <a:t>- i så fall var han ikke den første som pyntet på sannheten om seg selv</a:t>
            </a:r>
          </a:p>
        </p:txBody>
      </p:sp>
      <p:sp>
        <p:nvSpPr>
          <p:cNvPr id="66" name="Shape 66"/>
          <p:cNvSpPr/>
          <p:nvPr/>
        </p:nvSpPr>
        <p:spPr>
          <a:xfrm>
            <a:off x="11410746" y="9220199"/>
            <a:ext cx="1537108" cy="3810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a:solidFill>
                  <a:srgbClr val="FFFFFF"/>
                </a:solidFill>
              </a:defRPr>
            </a:lvl1pPr>
          </a:lstStyle>
          <a:p>
            <a:pPr lvl="0">
              <a:defRPr>
                <a:solidFill>
                  <a:srgbClr val="000000"/>
                </a:solidFill>
              </a:defRPr>
            </a:pPr>
            <a:r>
              <a:rPr>
                <a:solidFill>
                  <a:srgbClr val="FFFFFF"/>
                </a:solidFill>
              </a:rPr>
              <a:t>Foto: Filmweb</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Shape 68"/>
          <p:cNvSpPr>
            <a:spLocks noGrp="1"/>
          </p:cNvSpPr>
          <p:nvPr>
            <p:ph type="title"/>
          </p:nvPr>
        </p:nvSpPr>
        <p:spPr>
          <a:xfrm>
            <a:off x="1270000" y="-1854200"/>
            <a:ext cx="10464800" cy="3302000"/>
          </a:xfrm>
          <a:prstGeom prst="rect">
            <a:avLst/>
          </a:prstGeom>
        </p:spPr>
        <p:txBody>
          <a:bodyPr/>
          <a:lstStyle/>
          <a:p>
            <a:pPr lvl="0">
              <a:defRPr sz="1800"/>
            </a:pPr>
            <a:r>
              <a:rPr sz="8000"/>
              <a:t>Var Jesus en løgner?</a:t>
            </a:r>
          </a:p>
        </p:txBody>
      </p:sp>
      <p:sp>
        <p:nvSpPr>
          <p:cNvPr id="69" name="Shape 69"/>
          <p:cNvSpPr>
            <a:spLocks noGrp="1"/>
          </p:cNvSpPr>
          <p:nvPr>
            <p:ph type="body" idx="1"/>
          </p:nvPr>
        </p:nvSpPr>
        <p:spPr>
          <a:xfrm>
            <a:off x="1270000" y="2197100"/>
            <a:ext cx="10464800" cy="4402833"/>
          </a:xfrm>
          <a:prstGeom prst="rect">
            <a:avLst/>
          </a:prstGeom>
        </p:spPr>
        <p:txBody>
          <a:bodyPr/>
          <a:lstStyle/>
          <a:p>
            <a:pPr lvl="0">
              <a:defRPr sz="1800"/>
            </a:pPr>
            <a:r>
              <a:rPr sz="3200"/>
              <a:t>Hvordan stemmer dette overens </a:t>
            </a:r>
            <a:br>
              <a:rPr sz="3200"/>
            </a:br>
            <a:r>
              <a:rPr sz="3200"/>
              <a:t>med hans personlighet? </a:t>
            </a:r>
          </a:p>
          <a:p>
            <a:pPr lvl="0">
              <a:defRPr sz="1800"/>
            </a:pPr>
            <a:endParaRPr sz="3200"/>
          </a:p>
          <a:p>
            <a:pPr lvl="0">
              <a:defRPr sz="1800"/>
            </a:pPr>
            <a:r>
              <a:rPr sz="3200"/>
              <a:t>Hva fikk han igjen for det?</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5195963127_c98e61c8a1_o.jpg"/>
          <p:cNvPicPr/>
          <p:nvPr/>
        </p:nvPicPr>
        <p:blipFill>
          <a:blip r:embed="rId2">
            <a:extLst/>
          </a:blip>
          <a:stretch>
            <a:fillRect/>
          </a:stretch>
        </p:blipFill>
        <p:spPr>
          <a:xfrm>
            <a:off x="-1004144" y="-30383"/>
            <a:ext cx="15013088" cy="10011944"/>
          </a:xfrm>
          <a:prstGeom prst="rect">
            <a:avLst/>
          </a:prstGeom>
          <a:ln w="12700">
            <a:miter lim="400000"/>
          </a:ln>
        </p:spPr>
      </p:pic>
      <p:sp>
        <p:nvSpPr>
          <p:cNvPr id="72" name="Shape 72"/>
          <p:cNvSpPr>
            <a:spLocks noGrp="1"/>
          </p:cNvSpPr>
          <p:nvPr>
            <p:ph type="body" idx="1"/>
          </p:nvPr>
        </p:nvSpPr>
        <p:spPr>
          <a:xfrm>
            <a:off x="1270000" y="330200"/>
            <a:ext cx="10464800" cy="1130300"/>
          </a:xfrm>
          <a:prstGeom prst="rect">
            <a:avLst/>
          </a:prstGeom>
        </p:spPr>
        <p:txBody>
          <a:bodyPr/>
          <a:lstStyle>
            <a:lvl1pPr defTabSz="239522">
              <a:defRPr sz="3280">
                <a:solidFill>
                  <a:srgbClr val="FFFFFF"/>
                </a:solidFill>
              </a:defRPr>
            </a:lvl1pPr>
          </a:lstStyle>
          <a:p>
            <a:pPr lvl="0">
              <a:defRPr sz="1800">
                <a:solidFill>
                  <a:srgbClr val="000000"/>
                </a:solidFill>
              </a:defRPr>
            </a:pPr>
            <a:r>
              <a:rPr sz="3280">
                <a:solidFill>
                  <a:srgbClr val="FFFFFF"/>
                </a:solidFill>
              </a:rPr>
              <a:t>«Jeg tror gjerne at Jesus kunne blitt forvekslet med en tulling»</a:t>
            </a:r>
          </a:p>
        </p:txBody>
      </p:sp>
      <p:sp>
        <p:nvSpPr>
          <p:cNvPr id="73" name="Shape 73"/>
          <p:cNvSpPr/>
          <p:nvPr/>
        </p:nvSpPr>
        <p:spPr>
          <a:xfrm>
            <a:off x="7022548" y="1612899"/>
            <a:ext cx="3480904" cy="3810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b="1">
                <a:solidFill>
                  <a:srgbClr val="FFFFFF"/>
                </a:solidFill>
                <a:latin typeface="Helvetica"/>
                <a:ea typeface="Helvetica"/>
                <a:cs typeface="Helvetica"/>
                <a:sym typeface="Helvetica"/>
              </a:defRPr>
            </a:lvl1pPr>
          </a:lstStyle>
          <a:p>
            <a:pPr lvl="0">
              <a:defRPr b="0">
                <a:solidFill>
                  <a:srgbClr val="000000"/>
                </a:solidFill>
              </a:defRPr>
            </a:pPr>
            <a:r>
              <a:rPr b="1">
                <a:solidFill>
                  <a:srgbClr val="FFFFFF"/>
                </a:solidFill>
              </a:rPr>
              <a:t>«Elling», Per Christian Ellefsen</a:t>
            </a:r>
          </a:p>
        </p:txBody>
      </p:sp>
      <p:sp>
        <p:nvSpPr>
          <p:cNvPr id="74" name="Shape 74"/>
          <p:cNvSpPr/>
          <p:nvPr/>
        </p:nvSpPr>
        <p:spPr>
          <a:xfrm>
            <a:off x="11182007" y="9232899"/>
            <a:ext cx="1715186" cy="3810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a:solidFill>
                  <a:srgbClr val="FFFFFF"/>
                </a:solidFill>
              </a:defRPr>
            </a:lvl1pPr>
          </a:lstStyle>
          <a:p>
            <a:pPr lvl="0">
              <a:defRPr>
                <a:solidFill>
                  <a:srgbClr val="000000"/>
                </a:solidFill>
              </a:defRPr>
            </a:pPr>
            <a:r>
              <a:rPr>
                <a:solidFill>
                  <a:srgbClr val="FFFFFF"/>
                </a:solidFill>
              </a:rPr>
              <a:t>Foto: UIFF/flickr</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Shape 76"/>
          <p:cNvSpPr>
            <a:spLocks noGrp="1"/>
          </p:cNvSpPr>
          <p:nvPr>
            <p:ph type="body" idx="1"/>
          </p:nvPr>
        </p:nvSpPr>
        <p:spPr>
          <a:xfrm>
            <a:off x="1270000" y="3835896"/>
            <a:ext cx="10464800" cy="3529608"/>
          </a:xfrm>
          <a:prstGeom prst="rect">
            <a:avLst/>
          </a:prstGeom>
        </p:spPr>
        <p:txBody>
          <a:bodyPr/>
          <a:lstStyle/>
          <a:p>
            <a:pPr lvl="0">
              <a:defRPr sz="1800"/>
            </a:pPr>
            <a:r>
              <a:rPr sz="3200"/>
              <a:t>Var Jesus en «tulling»? </a:t>
            </a:r>
            <a:br>
              <a:rPr sz="3200"/>
            </a:br>
            <a:r>
              <a:rPr sz="3200"/>
              <a:t/>
            </a:r>
            <a:br>
              <a:rPr sz="3200"/>
            </a:br>
            <a:r>
              <a:rPr sz="3200"/>
              <a:t>Hvordan klarte han å skjule det så godt?</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hape 78"/>
          <p:cNvSpPr>
            <a:spLocks noGrp="1"/>
          </p:cNvSpPr>
          <p:nvPr>
            <p:ph type="body" idx="1"/>
          </p:nvPr>
        </p:nvSpPr>
        <p:spPr>
          <a:xfrm>
            <a:off x="1270000" y="3270250"/>
            <a:ext cx="10464800" cy="5319167"/>
          </a:xfrm>
          <a:prstGeom prst="rect">
            <a:avLst/>
          </a:prstGeom>
        </p:spPr>
        <p:txBody>
          <a:bodyPr/>
          <a:lstStyle/>
          <a:p>
            <a:pPr lvl="0">
              <a:defRPr sz="1800"/>
            </a:pPr>
            <a:r>
              <a:rPr sz="3200"/>
              <a:t>Veien, sannheten og livet?</a:t>
            </a:r>
            <a:br>
              <a:rPr sz="3200"/>
            </a:br>
            <a:r>
              <a:rPr sz="3200"/>
              <a:t/>
            </a:r>
            <a:br>
              <a:rPr sz="3200"/>
            </a:br>
            <a:r>
              <a:rPr sz="3200"/>
              <a:t>De fleste seriøse historikere er enige om at personen Jesus har eksistert.</a:t>
            </a:r>
            <a:br>
              <a:rPr sz="3200"/>
            </a:br>
            <a:r>
              <a:rPr sz="3200"/>
              <a:t/>
            </a:r>
            <a:br>
              <a:rPr sz="3200"/>
            </a:br>
            <a:r>
              <a:rPr sz="3200"/>
              <a:t>Kanskje snakker Jesus sant?!</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4183976633_8b70623a81_o.jpg"/>
          <p:cNvPicPr/>
          <p:nvPr/>
        </p:nvPicPr>
        <p:blipFill>
          <a:blip r:embed="rId2">
            <a:extLst/>
          </a:blip>
          <a:stretch>
            <a:fillRect/>
          </a:stretch>
        </p:blipFill>
        <p:spPr>
          <a:xfrm>
            <a:off x="-61268" y="-30913"/>
            <a:ext cx="15491768" cy="11618826"/>
          </a:xfrm>
          <a:prstGeom prst="rect">
            <a:avLst/>
          </a:prstGeom>
          <a:ln w="12700">
            <a:miter lim="400000"/>
          </a:ln>
        </p:spPr>
      </p:pic>
      <p:sp>
        <p:nvSpPr>
          <p:cNvPr id="81" name="Shape 81"/>
          <p:cNvSpPr>
            <a:spLocks noGrp="1"/>
          </p:cNvSpPr>
          <p:nvPr>
            <p:ph type="body" idx="1"/>
          </p:nvPr>
        </p:nvSpPr>
        <p:spPr>
          <a:xfrm>
            <a:off x="-2540000" y="1231900"/>
            <a:ext cx="10464800" cy="4428233"/>
          </a:xfrm>
          <a:prstGeom prst="rect">
            <a:avLst/>
          </a:prstGeom>
        </p:spPr>
        <p:txBody>
          <a:bodyPr/>
          <a:lstStyle/>
          <a:p>
            <a:pPr lvl="0">
              <a:defRPr sz="1800"/>
            </a:pPr>
            <a:r>
              <a:rPr sz="3200">
                <a:solidFill>
                  <a:srgbClr val="FFFFFF"/>
                </a:solidFill>
              </a:rPr>
              <a:t>Jesus sier at han er</a:t>
            </a:r>
            <a:br>
              <a:rPr sz="3200">
                <a:solidFill>
                  <a:srgbClr val="FFFFFF"/>
                </a:solidFill>
              </a:rPr>
            </a:br>
            <a:r>
              <a:rPr sz="3200">
                <a:solidFill>
                  <a:srgbClr val="FFFFFF"/>
                </a:solidFill>
              </a:rPr>
              <a:t>veien, lyset og livet.</a:t>
            </a:r>
            <a:br>
              <a:rPr sz="3200">
                <a:solidFill>
                  <a:srgbClr val="FFFFFF"/>
                </a:solidFill>
              </a:rPr>
            </a:br>
            <a:r>
              <a:rPr sz="3200">
                <a:solidFill>
                  <a:srgbClr val="FFFFFF"/>
                </a:solidFill>
              </a:rPr>
              <a:t>Han viste oss hvordan</a:t>
            </a:r>
            <a:br>
              <a:rPr sz="3200">
                <a:solidFill>
                  <a:srgbClr val="FFFFFF"/>
                </a:solidFill>
              </a:rPr>
            </a:br>
            <a:r>
              <a:rPr sz="3200">
                <a:solidFill>
                  <a:srgbClr val="FFFFFF"/>
                </a:solidFill>
              </a:rPr>
              <a:t>vi skal leve. Jeg tror</a:t>
            </a:r>
            <a:br>
              <a:rPr sz="3200">
                <a:solidFill>
                  <a:srgbClr val="FFFFFF"/>
                </a:solidFill>
              </a:rPr>
            </a:br>
            <a:r>
              <a:rPr sz="3200">
                <a:solidFill>
                  <a:srgbClr val="FFFFFF"/>
                </a:solidFill>
              </a:rPr>
              <a:t>Jesus viste vei. For </a:t>
            </a:r>
            <a:br>
              <a:rPr sz="3200">
                <a:solidFill>
                  <a:srgbClr val="FFFFFF"/>
                </a:solidFill>
              </a:rPr>
            </a:br>
            <a:r>
              <a:rPr sz="3200">
                <a:solidFill>
                  <a:srgbClr val="FFFFFF"/>
                </a:solidFill>
              </a:rPr>
              <a:t>meg gjorde han det.</a:t>
            </a:r>
          </a:p>
        </p:txBody>
      </p:sp>
      <p:sp>
        <p:nvSpPr>
          <p:cNvPr id="82" name="Shape 82"/>
          <p:cNvSpPr/>
          <p:nvPr/>
        </p:nvSpPr>
        <p:spPr>
          <a:xfrm>
            <a:off x="1719287" y="4673600"/>
            <a:ext cx="2809826" cy="406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000" b="1">
                <a:solidFill>
                  <a:srgbClr val="FFFFFF"/>
                </a:solidFill>
                <a:latin typeface="Helvetica"/>
                <a:ea typeface="Helvetica"/>
                <a:cs typeface="Helvetica"/>
                <a:sym typeface="Helvetica"/>
              </a:defRPr>
            </a:lvl1pPr>
          </a:lstStyle>
          <a:p>
            <a:pPr lvl="0">
              <a:defRPr sz="1800" b="0">
                <a:solidFill>
                  <a:srgbClr val="000000"/>
                </a:solidFill>
              </a:defRPr>
            </a:pPr>
            <a:r>
              <a:rPr sz="2000" b="1">
                <a:solidFill>
                  <a:srgbClr val="FFFFFF"/>
                </a:solidFill>
              </a:rPr>
              <a:t>Christian Ingebrigtsen</a:t>
            </a:r>
          </a:p>
        </p:txBody>
      </p:sp>
      <p:sp>
        <p:nvSpPr>
          <p:cNvPr id="83" name="Shape 83"/>
          <p:cNvSpPr/>
          <p:nvPr/>
        </p:nvSpPr>
        <p:spPr>
          <a:xfrm>
            <a:off x="10953394" y="9220199"/>
            <a:ext cx="1918412" cy="3810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a:solidFill>
                  <a:srgbClr val="FFFFFF"/>
                </a:solidFill>
              </a:defRPr>
            </a:lvl1pPr>
          </a:lstStyle>
          <a:p>
            <a:pPr lvl="0">
              <a:defRPr>
                <a:solidFill>
                  <a:srgbClr val="000000"/>
                </a:solidFill>
              </a:defRPr>
            </a:pPr>
            <a:r>
              <a:rPr>
                <a:solidFill>
                  <a:srgbClr val="FFFFFF"/>
                </a:solidFill>
              </a:rPr>
              <a:t>Foto: Winnie/flickr</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Shape 85"/>
          <p:cNvSpPr>
            <a:spLocks noGrp="1"/>
          </p:cNvSpPr>
          <p:nvPr>
            <p:ph type="body" idx="1"/>
          </p:nvPr>
        </p:nvSpPr>
        <p:spPr>
          <a:xfrm>
            <a:off x="1270000" y="3733800"/>
            <a:ext cx="10464800" cy="1130300"/>
          </a:xfrm>
          <a:prstGeom prst="rect">
            <a:avLst/>
          </a:prstGeom>
        </p:spPr>
        <p:txBody>
          <a:bodyPr/>
          <a:lstStyle/>
          <a:p>
            <a:pPr lvl="0">
              <a:defRPr sz="1800"/>
            </a:pPr>
            <a:r>
              <a:rPr sz="3200"/>
              <a:t>«Jeg er veien, sannheten og livet.</a:t>
            </a:r>
            <a:br>
              <a:rPr sz="3200"/>
            </a:br>
            <a:r>
              <a:rPr sz="3200"/>
              <a:t>Ingen kommer til Far uten ved meg.»</a:t>
            </a:r>
          </a:p>
        </p:txBody>
      </p:sp>
      <p:sp>
        <p:nvSpPr>
          <p:cNvPr id="86" name="Shape 86"/>
          <p:cNvSpPr/>
          <p:nvPr/>
        </p:nvSpPr>
        <p:spPr>
          <a:xfrm>
            <a:off x="8066347" y="4902200"/>
            <a:ext cx="834506" cy="406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000" b="1">
                <a:latin typeface="Helvetica"/>
                <a:ea typeface="Helvetica"/>
                <a:cs typeface="Helvetica"/>
                <a:sym typeface="Helvetica"/>
              </a:defRPr>
            </a:lvl1pPr>
          </a:lstStyle>
          <a:p>
            <a:pPr lvl="0">
              <a:defRPr sz="1800" b="0"/>
            </a:pPr>
            <a:r>
              <a:rPr sz="2000" b="1"/>
              <a:t>Jesus</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2197664702_843e696ec0_o.jpg"/>
          <p:cNvPicPr/>
          <p:nvPr/>
        </p:nvPicPr>
        <p:blipFill>
          <a:blip r:embed="rId2">
            <a:extLst/>
          </a:blip>
          <a:stretch>
            <a:fillRect/>
          </a:stretch>
        </p:blipFill>
        <p:spPr>
          <a:xfrm>
            <a:off x="0" y="0"/>
            <a:ext cx="13004800" cy="9753600"/>
          </a:xfrm>
          <a:prstGeom prst="rect">
            <a:avLst/>
          </a:prstGeom>
          <a:ln w="12700">
            <a:miter lim="400000"/>
          </a:ln>
        </p:spPr>
      </p:pic>
      <p:sp>
        <p:nvSpPr>
          <p:cNvPr id="89" name="Shape 89"/>
          <p:cNvSpPr>
            <a:spLocks noGrp="1"/>
          </p:cNvSpPr>
          <p:nvPr>
            <p:ph type="body" idx="1"/>
          </p:nvPr>
        </p:nvSpPr>
        <p:spPr>
          <a:xfrm>
            <a:off x="431800" y="368300"/>
            <a:ext cx="10464800" cy="1130300"/>
          </a:xfrm>
          <a:prstGeom prst="rect">
            <a:avLst/>
          </a:prstGeom>
        </p:spPr>
        <p:txBody>
          <a:bodyPr/>
          <a:lstStyle>
            <a:lvl1pPr>
              <a:defRPr>
                <a:solidFill>
                  <a:srgbClr val="FFFFFF"/>
                </a:solidFill>
              </a:defRPr>
            </a:lvl1pPr>
          </a:lstStyle>
          <a:p>
            <a:pPr lvl="0">
              <a:defRPr sz="1800">
                <a:solidFill>
                  <a:srgbClr val="000000"/>
                </a:solidFill>
              </a:defRPr>
            </a:pPr>
            <a:r>
              <a:rPr sz="3200">
                <a:solidFill>
                  <a:srgbClr val="FFFFFF"/>
                </a:solidFill>
              </a:rPr>
              <a:t>- Ingen har større kjærlighet enn den som gir sitt liv for sine venner. </a:t>
            </a:r>
          </a:p>
        </p:txBody>
      </p:sp>
      <p:sp>
        <p:nvSpPr>
          <p:cNvPr id="90" name="Shape 90"/>
          <p:cNvSpPr/>
          <p:nvPr/>
        </p:nvSpPr>
        <p:spPr>
          <a:xfrm>
            <a:off x="6656647" y="1435100"/>
            <a:ext cx="834506" cy="406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000" b="1">
                <a:solidFill>
                  <a:srgbClr val="FFFFFF"/>
                </a:solidFill>
                <a:latin typeface="Helvetica"/>
                <a:ea typeface="Helvetica"/>
                <a:cs typeface="Helvetica"/>
                <a:sym typeface="Helvetica"/>
              </a:defRPr>
            </a:lvl1pPr>
          </a:lstStyle>
          <a:p>
            <a:pPr lvl="0">
              <a:defRPr sz="1800" b="0">
                <a:solidFill>
                  <a:srgbClr val="000000"/>
                </a:solidFill>
              </a:defRPr>
            </a:pPr>
            <a:r>
              <a:rPr sz="2000" b="1">
                <a:solidFill>
                  <a:srgbClr val="FFFFFF"/>
                </a:solidFill>
              </a:rPr>
              <a:t>Jesus</a:t>
            </a:r>
          </a:p>
        </p:txBody>
      </p:sp>
      <p:sp>
        <p:nvSpPr>
          <p:cNvPr id="91" name="Shape 91"/>
          <p:cNvSpPr/>
          <p:nvPr/>
        </p:nvSpPr>
        <p:spPr>
          <a:xfrm>
            <a:off x="10654969" y="9245599"/>
            <a:ext cx="2312062" cy="3810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a:solidFill>
                  <a:srgbClr val="FFFFFF"/>
                </a:solidFill>
              </a:defRPr>
            </a:lvl1pPr>
          </a:lstStyle>
          <a:p>
            <a:pPr lvl="0">
              <a:defRPr>
                <a:solidFill>
                  <a:srgbClr val="000000"/>
                </a:solidFill>
              </a:defRPr>
            </a:pPr>
            <a:r>
              <a:rPr>
                <a:solidFill>
                  <a:srgbClr val="FFFFFF"/>
                </a:solidFill>
              </a:rPr>
              <a:t>Foto: Mr-football/flickr</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Shape 93"/>
          <p:cNvSpPr>
            <a:spLocks noGrp="1"/>
          </p:cNvSpPr>
          <p:nvPr>
            <p:ph type="body" idx="1"/>
          </p:nvPr>
        </p:nvSpPr>
        <p:spPr>
          <a:xfrm>
            <a:off x="1270000" y="2774900"/>
            <a:ext cx="10464800" cy="4781600"/>
          </a:xfrm>
          <a:prstGeom prst="rect">
            <a:avLst/>
          </a:prstGeom>
        </p:spPr>
        <p:txBody>
          <a:bodyPr/>
          <a:lstStyle/>
          <a:p>
            <a:pPr lvl="0">
              <a:defRPr sz="1800"/>
            </a:pPr>
            <a:r>
              <a:rPr sz="3200"/>
              <a:t>For så høyt har Gud elsket verden, at han ga sin Sønn, den enebårne, for at hver den som tror på ham, ikke skal gå fortapt, men ha evig liv. Gud sendte ikke sin Sønn til verden for å dømme verden, men for at verden skulle bli frelst ved ham. </a:t>
            </a:r>
          </a:p>
        </p:txBody>
      </p:sp>
      <p:sp>
        <p:nvSpPr>
          <p:cNvPr id="94" name="Shape 94"/>
          <p:cNvSpPr/>
          <p:nvPr/>
        </p:nvSpPr>
        <p:spPr>
          <a:xfrm>
            <a:off x="7805092" y="5397500"/>
            <a:ext cx="2246016" cy="406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000" b="1">
                <a:latin typeface="Helvetica"/>
                <a:ea typeface="Helvetica"/>
                <a:cs typeface="Helvetica"/>
                <a:sym typeface="Helvetica"/>
              </a:defRPr>
            </a:lvl1pPr>
          </a:lstStyle>
          <a:p>
            <a:pPr lvl="0">
              <a:defRPr sz="1800" b="0"/>
            </a:pPr>
            <a:r>
              <a:rPr sz="2000" b="1"/>
              <a:t>Johannes 3:16-17</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hape 96"/>
          <p:cNvSpPr>
            <a:spLocks noGrp="1"/>
          </p:cNvSpPr>
          <p:nvPr>
            <p:ph type="body" idx="1"/>
          </p:nvPr>
        </p:nvSpPr>
        <p:spPr>
          <a:xfrm>
            <a:off x="1270000" y="3987800"/>
            <a:ext cx="10464800" cy="1130300"/>
          </a:xfrm>
          <a:prstGeom prst="rect">
            <a:avLst/>
          </a:prstGeom>
        </p:spPr>
        <p:txBody>
          <a:bodyPr/>
          <a:lstStyle/>
          <a:p>
            <a:pPr lvl="0">
              <a:defRPr sz="1800"/>
            </a:pPr>
            <a:r>
              <a:rPr sz="3200"/>
              <a:t>Be, så skal dere få. Let, så skal dere finne. Bank på, så skal det lukkes opp for dere.</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Bilde1.jpg"/>
          <p:cNvPicPr/>
          <p:nvPr/>
        </p:nvPicPr>
        <p:blipFill>
          <a:blip r:embed="rId2">
            <a:extLst/>
          </a:blip>
          <a:stretch>
            <a:fillRect/>
          </a:stretch>
        </p:blipFill>
        <p:spPr>
          <a:xfrm>
            <a:off x="-10368" y="-3976405"/>
            <a:ext cx="13510380" cy="20265572"/>
          </a:xfrm>
          <a:prstGeom prst="rect">
            <a:avLst/>
          </a:prstGeom>
          <a:ln w="12700">
            <a:miter lim="400000"/>
          </a:ln>
        </p:spPr>
      </p:pic>
      <p:sp>
        <p:nvSpPr>
          <p:cNvPr id="37" name="Shape 37"/>
          <p:cNvSpPr>
            <a:spLocks noGrp="1"/>
          </p:cNvSpPr>
          <p:nvPr>
            <p:ph type="title"/>
          </p:nvPr>
        </p:nvSpPr>
        <p:spPr>
          <a:xfrm>
            <a:off x="1270000" y="-1130300"/>
            <a:ext cx="10464800" cy="3302000"/>
          </a:xfrm>
          <a:prstGeom prst="rect">
            <a:avLst/>
          </a:prstGeom>
        </p:spPr>
        <p:txBody>
          <a:bodyPr/>
          <a:lstStyle/>
          <a:p>
            <a:pPr lvl="0">
              <a:defRPr sz="1800"/>
            </a:pPr>
            <a:r>
              <a:rPr sz="8000"/>
              <a:t>Mr. X</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bilde2.jpg"/>
          <p:cNvPicPr/>
          <p:nvPr/>
        </p:nvPicPr>
        <p:blipFill>
          <a:blip r:embed="rId2">
            <a:extLst/>
          </a:blip>
          <a:stretch>
            <a:fillRect/>
          </a:stretch>
        </p:blipFill>
        <p:spPr>
          <a:xfrm>
            <a:off x="-1072299" y="-5268703"/>
            <a:ext cx="15578817" cy="23368226"/>
          </a:xfrm>
          <a:prstGeom prst="rect">
            <a:avLst/>
          </a:prstGeom>
          <a:ln w="12700">
            <a:miter lim="400000"/>
          </a:ln>
        </p:spPr>
      </p:pic>
      <p:sp>
        <p:nvSpPr>
          <p:cNvPr id="40" name="Shape 40"/>
          <p:cNvSpPr>
            <a:spLocks noGrp="1"/>
          </p:cNvSpPr>
          <p:nvPr>
            <p:ph type="title"/>
          </p:nvPr>
        </p:nvSpPr>
        <p:spPr>
          <a:xfrm>
            <a:off x="1270000" y="-1092200"/>
            <a:ext cx="10464800" cy="3302000"/>
          </a:xfrm>
          <a:prstGeom prst="rect">
            <a:avLst/>
          </a:prstGeom>
        </p:spPr>
        <p:txBody>
          <a:bodyPr/>
          <a:lstStyle/>
          <a:p>
            <a:pPr lvl="0">
              <a:defRPr sz="1800"/>
            </a:pPr>
            <a:r>
              <a:rPr sz="8000"/>
              <a:t>Mr. X</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bilde33.jpg"/>
          <p:cNvPicPr/>
          <p:nvPr/>
        </p:nvPicPr>
        <p:blipFill>
          <a:blip r:embed="rId2">
            <a:extLst/>
          </a:blip>
          <a:stretch>
            <a:fillRect/>
          </a:stretch>
        </p:blipFill>
        <p:spPr>
          <a:xfrm>
            <a:off x="-1346061" y="-4557923"/>
            <a:ext cx="15696922" cy="23545381"/>
          </a:xfrm>
          <a:prstGeom prst="rect">
            <a:avLst/>
          </a:prstGeom>
          <a:ln w="12700">
            <a:miter lim="400000"/>
          </a:ln>
        </p:spPr>
      </p:pic>
      <p:sp>
        <p:nvSpPr>
          <p:cNvPr id="43" name="Shape 43"/>
          <p:cNvSpPr>
            <a:spLocks noGrp="1"/>
          </p:cNvSpPr>
          <p:nvPr>
            <p:ph type="title"/>
          </p:nvPr>
        </p:nvSpPr>
        <p:spPr>
          <a:xfrm>
            <a:off x="1270000" y="-1130300"/>
            <a:ext cx="10464800" cy="3302000"/>
          </a:xfrm>
          <a:prstGeom prst="rect">
            <a:avLst/>
          </a:prstGeom>
        </p:spPr>
        <p:txBody>
          <a:bodyPr/>
          <a:lstStyle/>
          <a:p>
            <a:pPr lvl="0">
              <a:defRPr sz="1800"/>
            </a:pPr>
            <a:r>
              <a:rPr sz="8000"/>
              <a:t>Mr. X</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4694190132_a5c0302f4e_o.jpg"/>
          <p:cNvPicPr/>
          <p:nvPr/>
        </p:nvPicPr>
        <p:blipFill>
          <a:blip r:embed="rId2">
            <a:extLst/>
          </a:blip>
          <a:stretch>
            <a:fillRect/>
          </a:stretch>
        </p:blipFill>
        <p:spPr>
          <a:xfrm>
            <a:off x="-639673" y="-3038179"/>
            <a:ext cx="13640732" cy="20461096"/>
          </a:xfrm>
          <a:prstGeom prst="rect">
            <a:avLst/>
          </a:prstGeom>
          <a:ln w="12700">
            <a:miter lim="400000"/>
          </a:ln>
        </p:spPr>
      </p:pic>
      <p:sp>
        <p:nvSpPr>
          <p:cNvPr id="46" name="Shape 46"/>
          <p:cNvSpPr>
            <a:spLocks noGrp="1"/>
          </p:cNvSpPr>
          <p:nvPr>
            <p:ph type="title"/>
          </p:nvPr>
        </p:nvSpPr>
        <p:spPr>
          <a:xfrm>
            <a:off x="1270000" y="-1079500"/>
            <a:ext cx="10464800" cy="3302000"/>
          </a:xfrm>
          <a:prstGeom prst="rect">
            <a:avLst/>
          </a:prstGeom>
        </p:spPr>
        <p:txBody>
          <a:bodyPr/>
          <a:lstStyle/>
          <a:p>
            <a:pPr lvl="0">
              <a:defRPr sz="1800"/>
            </a:pPr>
            <a:r>
              <a:rPr sz="8000"/>
              <a:t>Mr. X</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4465561653_524ff68e1e_o.jpg"/>
          <p:cNvPicPr/>
          <p:nvPr/>
        </p:nvPicPr>
        <p:blipFill>
          <a:blip r:embed="rId2">
            <a:extLst/>
          </a:blip>
          <a:stretch>
            <a:fillRect/>
          </a:stretch>
        </p:blipFill>
        <p:spPr>
          <a:xfrm>
            <a:off x="-1373238" y="-129948"/>
            <a:ext cx="15165786" cy="10152303"/>
          </a:xfrm>
          <a:prstGeom prst="rect">
            <a:avLst/>
          </a:prstGeom>
          <a:ln w="12700">
            <a:miter lim="400000"/>
          </a:ln>
        </p:spPr>
      </p:pic>
      <p:sp>
        <p:nvSpPr>
          <p:cNvPr id="49" name="Shape 49"/>
          <p:cNvSpPr>
            <a:spLocks noGrp="1"/>
          </p:cNvSpPr>
          <p:nvPr>
            <p:ph type="body" idx="1"/>
          </p:nvPr>
        </p:nvSpPr>
        <p:spPr>
          <a:xfrm>
            <a:off x="-2768600" y="4572000"/>
            <a:ext cx="11637963" cy="2673400"/>
          </a:xfrm>
          <a:prstGeom prst="rect">
            <a:avLst/>
          </a:prstGeom>
        </p:spPr>
        <p:txBody>
          <a:bodyPr/>
          <a:lstStyle/>
          <a:p>
            <a:pPr lvl="0">
              <a:defRPr sz="1800"/>
            </a:pPr>
            <a:r>
              <a:rPr sz="3800"/>
              <a:t>Kan vi vite noe om Jesus</a:t>
            </a:r>
            <a:br>
              <a:rPr sz="3800"/>
            </a:br>
            <a:r>
              <a:rPr sz="3800"/>
              <a:t>selv om vi ikke ser</a:t>
            </a:r>
            <a:br>
              <a:rPr sz="3800"/>
            </a:br>
            <a:r>
              <a:rPr sz="3800"/>
              <a:t>hele bildet?</a:t>
            </a:r>
          </a:p>
        </p:txBody>
      </p:sp>
      <p:sp>
        <p:nvSpPr>
          <p:cNvPr id="50" name="Shape 50"/>
          <p:cNvSpPr/>
          <p:nvPr/>
        </p:nvSpPr>
        <p:spPr>
          <a:xfrm>
            <a:off x="11270894" y="9232899"/>
            <a:ext cx="1689812" cy="3810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a:solidFill>
                  <a:srgbClr val="FFFFFF"/>
                </a:solidFill>
              </a:defRPr>
            </a:lvl1pPr>
          </a:lstStyle>
          <a:p>
            <a:pPr lvl="0">
              <a:defRPr>
                <a:solidFill>
                  <a:srgbClr val="000000"/>
                </a:solidFill>
              </a:defRPr>
            </a:pPr>
            <a:r>
              <a:rPr>
                <a:solidFill>
                  <a:srgbClr val="FFFFFF"/>
                </a:solidFill>
              </a:rPr>
              <a:t>Foto: Alan/flickr</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Shape 52"/>
          <p:cNvSpPr>
            <a:spLocks noGrp="1"/>
          </p:cNvSpPr>
          <p:nvPr>
            <p:ph type="title"/>
          </p:nvPr>
        </p:nvSpPr>
        <p:spPr>
          <a:xfrm>
            <a:off x="1168400" y="2044700"/>
            <a:ext cx="10464800" cy="3302000"/>
          </a:xfrm>
          <a:prstGeom prst="rect">
            <a:avLst/>
          </a:prstGeom>
        </p:spPr>
        <p:txBody>
          <a:bodyPr/>
          <a:lstStyle>
            <a:lvl1pPr>
              <a:defRPr sz="5600"/>
            </a:lvl1pPr>
          </a:lstStyle>
          <a:p>
            <a:pPr lvl="0">
              <a:defRPr sz="1800"/>
            </a:pPr>
            <a:r>
              <a:rPr sz="5600"/>
              <a:t>«Og dere,»spurte Jesus, «hvem sier dere at jeg er?»</a:t>
            </a:r>
          </a:p>
        </p:txBody>
      </p:sp>
      <p:sp>
        <p:nvSpPr>
          <p:cNvPr id="53" name="Shape 53"/>
          <p:cNvSpPr/>
          <p:nvPr/>
        </p:nvSpPr>
        <p:spPr>
          <a:xfrm>
            <a:off x="8711108" y="4876800"/>
            <a:ext cx="1780184" cy="406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000" b="1">
                <a:latin typeface="Helvetica"/>
                <a:ea typeface="Helvetica"/>
                <a:cs typeface="Helvetica"/>
                <a:sym typeface="Helvetica"/>
              </a:defRPr>
            </a:lvl1pPr>
          </a:lstStyle>
          <a:p>
            <a:pPr lvl="0">
              <a:defRPr sz="1800" b="0"/>
            </a:pPr>
            <a:r>
              <a:rPr sz="2000" b="1"/>
              <a:t>Matteus 16,15</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14451310099_ee134e4a7c_o.jpg"/>
          <p:cNvPicPr/>
          <p:nvPr/>
        </p:nvPicPr>
        <p:blipFill>
          <a:blip r:embed="rId2">
            <a:extLst/>
          </a:blip>
          <a:stretch>
            <a:fillRect/>
          </a:stretch>
        </p:blipFill>
        <p:spPr>
          <a:xfrm>
            <a:off x="-379512" y="-528803"/>
            <a:ext cx="15440637" cy="10293758"/>
          </a:xfrm>
          <a:prstGeom prst="rect">
            <a:avLst/>
          </a:prstGeom>
          <a:ln w="12700">
            <a:miter lim="400000"/>
          </a:ln>
        </p:spPr>
      </p:pic>
      <p:sp>
        <p:nvSpPr>
          <p:cNvPr id="56" name="Shape 56"/>
          <p:cNvSpPr>
            <a:spLocks noGrp="1"/>
          </p:cNvSpPr>
          <p:nvPr>
            <p:ph type="body" idx="1"/>
          </p:nvPr>
        </p:nvSpPr>
        <p:spPr>
          <a:xfrm>
            <a:off x="177800" y="507999"/>
            <a:ext cx="6504782" cy="3312370"/>
          </a:xfrm>
          <a:prstGeom prst="rect">
            <a:avLst/>
          </a:prstGeom>
        </p:spPr>
        <p:txBody>
          <a:bodyPr/>
          <a:lstStyle>
            <a:lvl1pPr algn="l" defTabSz="560831">
              <a:defRPr sz="3072">
                <a:solidFill>
                  <a:srgbClr val="FFFFFF"/>
                </a:solidFill>
              </a:defRPr>
            </a:lvl1pPr>
          </a:lstStyle>
          <a:p>
            <a:pPr lvl="0">
              <a:defRPr sz="1800">
                <a:solidFill>
                  <a:srgbClr val="000000"/>
                </a:solidFill>
              </a:defRPr>
            </a:pPr>
            <a:r>
              <a:rPr sz="3072">
                <a:solidFill>
                  <a:srgbClr val="FFFFFF"/>
                </a:solidFill>
              </a:rPr>
              <a:t>«For meg er Bibelen en bok med leveregler. Det er en religiøs bok også, men jeg synes ordene som handler om at du skal være god mot dine medmennesker og dine omgivelser, er de mest interessante» </a:t>
            </a:r>
          </a:p>
        </p:txBody>
      </p:sp>
      <p:sp>
        <p:nvSpPr>
          <p:cNvPr id="57" name="Shape 57"/>
          <p:cNvSpPr/>
          <p:nvPr/>
        </p:nvSpPr>
        <p:spPr>
          <a:xfrm>
            <a:off x="4345247" y="3543300"/>
            <a:ext cx="1596506" cy="406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000" b="1">
                <a:solidFill>
                  <a:srgbClr val="FFFFFF"/>
                </a:solidFill>
                <a:latin typeface="Helvetica"/>
                <a:ea typeface="Helvetica"/>
                <a:cs typeface="Helvetica"/>
                <a:sym typeface="Helvetica"/>
              </a:defRPr>
            </a:lvl1pPr>
          </a:lstStyle>
          <a:p>
            <a:pPr lvl="0">
              <a:defRPr sz="1800" b="0">
                <a:solidFill>
                  <a:srgbClr val="000000"/>
                </a:solidFill>
              </a:defRPr>
            </a:pPr>
            <a:r>
              <a:rPr sz="2000" b="1">
                <a:solidFill>
                  <a:srgbClr val="FFFFFF"/>
                </a:solidFill>
              </a:rPr>
              <a:t>Åge Hareide</a:t>
            </a:r>
          </a:p>
        </p:txBody>
      </p:sp>
      <p:sp>
        <p:nvSpPr>
          <p:cNvPr id="58" name="Shape 58"/>
          <p:cNvSpPr/>
          <p:nvPr/>
        </p:nvSpPr>
        <p:spPr>
          <a:xfrm>
            <a:off x="10985093" y="9232899"/>
            <a:ext cx="1931214" cy="3810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a:solidFill>
                  <a:srgbClr val="FFFFFF"/>
                </a:solidFill>
              </a:defRPr>
            </a:lvl1pPr>
          </a:lstStyle>
          <a:p>
            <a:pPr lvl="0">
              <a:defRPr>
                <a:solidFill>
                  <a:srgbClr val="000000"/>
                </a:solidFill>
              </a:defRPr>
            </a:pPr>
            <a:r>
              <a:rPr>
                <a:solidFill>
                  <a:srgbClr val="FFFFFF"/>
                </a:solidFill>
              </a:rPr>
              <a:t>Foto: Fabian/flickr</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hape 60"/>
          <p:cNvSpPr>
            <a:spLocks noGrp="1"/>
          </p:cNvSpPr>
          <p:nvPr>
            <p:ph type="title"/>
          </p:nvPr>
        </p:nvSpPr>
        <p:spPr>
          <a:xfrm>
            <a:off x="-1" y="-431800"/>
            <a:ext cx="13004801" cy="3302000"/>
          </a:xfrm>
          <a:prstGeom prst="rect">
            <a:avLst/>
          </a:prstGeom>
        </p:spPr>
        <p:txBody>
          <a:bodyPr/>
          <a:lstStyle/>
          <a:p>
            <a:pPr lvl="0">
              <a:defRPr sz="1800"/>
            </a:pPr>
            <a:r>
              <a:rPr sz="8000"/>
              <a:t>Jesus - En mann med gode råd?</a:t>
            </a:r>
          </a:p>
        </p:txBody>
      </p:sp>
      <p:sp>
        <p:nvSpPr>
          <p:cNvPr id="61" name="Shape 61"/>
          <p:cNvSpPr>
            <a:spLocks noGrp="1"/>
          </p:cNvSpPr>
          <p:nvPr>
            <p:ph type="body" idx="1"/>
          </p:nvPr>
        </p:nvSpPr>
        <p:spPr>
          <a:xfrm>
            <a:off x="1270000" y="4152900"/>
            <a:ext cx="10464800" cy="4114800"/>
          </a:xfrm>
          <a:prstGeom prst="rect">
            <a:avLst/>
          </a:prstGeom>
        </p:spPr>
        <p:txBody>
          <a:bodyPr/>
          <a:lstStyle/>
          <a:p>
            <a:pPr lvl="0">
              <a:defRPr sz="1800"/>
            </a:pPr>
            <a:r>
              <a:rPr sz="3200"/>
              <a:t>Ja! </a:t>
            </a:r>
            <a:br>
              <a:rPr sz="3200"/>
            </a:br>
            <a:r>
              <a:rPr sz="3200"/>
              <a:t>Eksempel: </a:t>
            </a:r>
            <a:br>
              <a:rPr sz="3200"/>
            </a:br>
            <a:r>
              <a:rPr sz="3200"/>
              <a:t>«Det du vil at andre skal gjøre mot deg, det skal du også gjøre mot dem» </a:t>
            </a:r>
          </a:p>
          <a:p>
            <a:pPr lvl="0">
              <a:defRPr sz="1800"/>
            </a:pPr>
            <a:endParaRPr sz="3200"/>
          </a:p>
          <a:p>
            <a:pPr lvl="0">
              <a:defRPr sz="1800"/>
            </a:pPr>
            <a:r>
              <a:rPr sz="3200"/>
              <a:t>Men det er ikke alt…</a:t>
            </a:r>
          </a:p>
        </p:txBody>
      </p:sp>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292</Words>
  <Application>Microsoft Office PowerPoint</Application>
  <PresentationFormat>Egendefinert</PresentationFormat>
  <Paragraphs>40</Paragraphs>
  <Slides>19</Slides>
  <Notes>0</Notes>
  <HiddenSlides>0</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19</vt:i4>
      </vt:variant>
    </vt:vector>
  </HeadingPairs>
  <TitlesOfParts>
    <vt:vector size="23" baseType="lpstr">
      <vt:lpstr>Helvetica</vt:lpstr>
      <vt:lpstr>Helvetica Light</vt:lpstr>
      <vt:lpstr>Helvetica Neue</vt:lpstr>
      <vt:lpstr>White</vt:lpstr>
      <vt:lpstr>Hvem er Jesus? </vt:lpstr>
      <vt:lpstr>Mr. X</vt:lpstr>
      <vt:lpstr>Mr. X</vt:lpstr>
      <vt:lpstr>Mr. X</vt:lpstr>
      <vt:lpstr>Mr. X</vt:lpstr>
      <vt:lpstr>PowerPoint-presentasjon</vt:lpstr>
      <vt:lpstr>«Og dere,»spurte Jesus, «hvem sier dere at jeg er?»</vt:lpstr>
      <vt:lpstr>PowerPoint-presentasjon</vt:lpstr>
      <vt:lpstr>Jesus - En mann med gode råd?</vt:lpstr>
      <vt:lpstr>Var han en løgner?</vt:lpstr>
      <vt:lpstr>Var Jesus en løgner?</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Hvem er Jesus? </dc:title>
  <dc:creator>Britt-Ellen Skregelid Birkeland</dc:creator>
  <cp:lastModifiedBy>Britt-Ellen Skregelid Birkeland</cp:lastModifiedBy>
  <cp:revision>1</cp:revision>
  <dcterms:modified xsi:type="dcterms:W3CDTF">2018-10-23T11:53:34Z</dcterms:modified>
</cp:coreProperties>
</file>